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40" r:id="rId3"/>
    <p:sldId id="341" r:id="rId4"/>
    <p:sldId id="342" r:id="rId5"/>
    <p:sldId id="343" r:id="rId6"/>
    <p:sldId id="34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2210-99B5-49D2-85B2-E068D5CF9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4073E-042B-4567-84EA-620E47D8B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62C7-6605-4E24-BA65-365B7674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328D5-9ED4-4A51-AA02-10250BC1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6141-C5DC-4FB0-8046-6FDE473A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69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B31A-D68C-48A4-B2F4-DC84A21D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DFF08-36CF-4381-A914-9C7E64951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51D92-015F-4FD8-9D3C-D9729955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B35E3-E6B2-44B6-B5E2-326917CA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FCA17-7C71-4B61-A4F9-415D9FC9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7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9C250C-F015-478E-9BF2-F9056BEE2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B875-C856-4FB9-BEAE-EC44015C9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BC7B-48D6-4D59-B6C9-5422BD11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3509F-3204-4F54-8439-3A80F992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346F-1E8A-400D-AC40-2B813964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20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09F2-C59E-4380-9374-3A098236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5EB7-F6B8-4837-9D84-908E1F3B3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5950B-F90B-46D6-953C-F858734B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18CC-755A-447E-8B5D-3DCBF0AF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C6C8-0710-4935-B7BE-BB27A683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19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8CAA-099A-411A-A9D5-7EB8D699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9437-8BDA-42B9-83EB-6E125E9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0A81D-4F79-4AA1-BB11-828071EA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279D-A1AB-499A-8C75-DB7AA158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BD849-0395-4235-874A-B1452D80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36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AC7-8416-4103-96F4-D5663AC2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77AE-6DA3-43E1-A844-A9EB7ACE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EC1F7-5B29-4281-B742-200392293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D49E0-3971-4371-BC1C-CB30A2C2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9E3A9-1B7C-4D7B-8B58-67AE16C5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1314-DDFA-4740-8BA9-C6D4EB6E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01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7258-707E-433F-9AD7-6B56E9F0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A410-0839-4482-A604-1D19077E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E4032-6735-46E0-B997-65728A1E6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021E6-D620-41E1-B37A-8D1DCE0A7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7CE3D-EC30-4844-880A-AFD7E3889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70221-0B66-40C2-B1D8-12E18531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30C82-8BB2-4B09-9DEF-18450C7A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506AB-DD07-4CF8-AE68-B04AFA4A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3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4C19-1CAD-4747-86A5-512A1320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69B9A-2F2D-48C5-B3E0-04203105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C4337-A363-46ED-844E-3A79DB34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1F65D-EE53-4788-BF17-070B01C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63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8F9EF-FB58-4D86-8D2A-FF9E348F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80E01-2766-4CC7-AFC7-33D2C1B5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940B3-F77D-43E1-80D2-48CE8AB0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5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2C9B-C4B5-48DB-BCF9-31A9249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1267-EFD6-43BE-AB3B-237EB3483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26E93-CF74-43C0-9A78-8ED246AE2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F97BD-6A2C-4AE4-8C22-6951E3C7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22D57-5585-4FFB-8289-55C0D490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F4FB9-D872-46C1-8F3C-40A6072E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284E-1A1F-4CD2-B001-565F834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2338C-3146-4852-9002-B7E3428B9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5AC51-7C04-4938-A23B-A2DC5B6B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B8CAB-14CF-40D8-89F5-1B269CB3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A5A8C-2E6F-4C20-AE5C-00288A4E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94679-020E-4AF5-8351-78212C5F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7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91941-C0FA-4A4C-88E9-5397DCB9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822C0-D0F7-4E2E-BF5D-05D160808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9A563-CB7B-4D5E-A800-8A7690E95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EBC9A-5B0F-4B96-A726-D9091C0F0D9E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5186-EA08-41A4-BD47-61623660E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9F308-746F-4C50-BFB7-46CDD74B4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E9A3E-EB8D-4D93-A888-C4BAD618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9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FB818-8547-4CDC-A310-3680ACAC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2957512"/>
            <a:ext cx="39338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B2086-2303-4796-A7E4-F58BEB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685800"/>
            <a:ext cx="919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0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3A18C-9270-4E02-B608-E8FA7BEB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704850"/>
            <a:ext cx="91916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2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C3C76-B55C-4A67-BE06-015AD850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90562"/>
            <a:ext cx="91725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EE7F2-1BAE-453F-9071-1F7973DD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685800"/>
            <a:ext cx="919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5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78020-5C81-4237-8269-F4A843A6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700087"/>
            <a:ext cx="91725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6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04B12-FB67-4FB9-B545-87E9C980D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704850"/>
            <a:ext cx="91916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8552D-09F4-4F88-8D0C-7A531545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85812"/>
            <a:ext cx="88677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4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DEF53-3A95-43B5-941D-92A38C61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09625"/>
            <a:ext cx="88296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E00FD-34E0-4E1D-AEA1-6B622E02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95337"/>
            <a:ext cx="8886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CFB9B-F8A6-46E3-9395-93763B0D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09625"/>
            <a:ext cx="8820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55364-56E8-4988-9E20-6F901E16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790575"/>
            <a:ext cx="88582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9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C7120-C4BE-4299-A4E7-1393730E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19150"/>
            <a:ext cx="88201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4B969-46E0-4DF3-AC52-E66E4783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62025"/>
            <a:ext cx="97536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2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D5BF2-A6C4-4829-B0C9-D976905E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090612"/>
            <a:ext cx="97250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CB03B-89B6-43D6-8B30-01436FD8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95325"/>
            <a:ext cx="93345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B2CA2-A38A-4332-A02E-DD93F667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704850"/>
            <a:ext cx="93821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80767-D157-48A4-8BE5-0C58A721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700087"/>
            <a:ext cx="93440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F9D3E-AC78-489A-8856-7A18B50A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800100"/>
            <a:ext cx="88868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0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01499-A8D3-4336-B319-B5ED05AA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42975"/>
            <a:ext cx="97440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6097D-B0FB-4B88-ACA4-CEA6D1A5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04875"/>
            <a:ext cx="9753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D4F7F3-613F-46CD-81D3-60D9715F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00087"/>
            <a:ext cx="92202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8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2455A-2B2D-4BD7-9EEC-0AB59DA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690562"/>
            <a:ext cx="92106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03AC7-E63F-4213-A06C-21833B47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685800"/>
            <a:ext cx="9201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E05FE-DCB7-405D-903C-604CC353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85800"/>
            <a:ext cx="922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9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2F6A3-5A63-443B-9CBF-397FA646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690562"/>
            <a:ext cx="92678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1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2020-12-13T11:28:27Z</dcterms:created>
  <dcterms:modified xsi:type="dcterms:W3CDTF">2020-12-13T14:35:53Z</dcterms:modified>
</cp:coreProperties>
</file>